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983"/>
    <a:srgbClr val="00A0DF"/>
    <a:srgbClr val="0F4B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8" autoAdjust="0"/>
    <p:restoredTop sz="94660"/>
  </p:normalViewPr>
  <p:slideViewPr>
    <p:cSldViewPr snapToGrid="0">
      <p:cViewPr varScale="1">
        <p:scale>
          <a:sx n="133" d="100"/>
          <a:sy n="133" d="100"/>
        </p:scale>
        <p:origin x="439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1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ett Wangman" userId="de9478b9-4eb9-4f5f-b4cf-fadddc4d0323" providerId="ADAL" clId="{B5C2DB3B-672C-4C4F-BBCA-F17C82809358}"/>
    <pc:docChg chg="modMainMaster">
      <pc:chgData name="Brett Wangman" userId="de9478b9-4eb9-4f5f-b4cf-fadddc4d0323" providerId="ADAL" clId="{B5C2DB3B-672C-4C4F-BBCA-F17C82809358}" dt="2023-12-12T20:19:09.139" v="41" actId="1038"/>
      <pc:docMkLst>
        <pc:docMk/>
      </pc:docMkLst>
      <pc:sldMasterChg chg="modSldLayout">
        <pc:chgData name="Brett Wangman" userId="de9478b9-4eb9-4f5f-b4cf-fadddc4d0323" providerId="ADAL" clId="{B5C2DB3B-672C-4C4F-BBCA-F17C82809358}" dt="2023-12-12T20:19:09.139" v="41" actId="1038"/>
        <pc:sldMasterMkLst>
          <pc:docMk/>
          <pc:sldMasterMk cId="1768619818" sldId="2147483648"/>
        </pc:sldMasterMkLst>
        <pc:sldLayoutChg chg="modSp mod">
          <pc:chgData name="Brett Wangman" userId="de9478b9-4eb9-4f5f-b4cf-fadddc4d0323" providerId="ADAL" clId="{B5C2DB3B-672C-4C4F-BBCA-F17C82809358}" dt="2023-12-12T20:19:09.139" v="41" actId="1038"/>
          <pc:sldLayoutMkLst>
            <pc:docMk/>
            <pc:sldMasterMk cId="1768619818" sldId="2147483648"/>
            <pc:sldLayoutMk cId="141829514" sldId="2147483649"/>
          </pc:sldLayoutMkLst>
          <pc:picChg chg="mod">
            <ac:chgData name="Brett Wangman" userId="de9478b9-4eb9-4f5f-b4cf-fadddc4d0323" providerId="ADAL" clId="{B5C2DB3B-672C-4C4F-BBCA-F17C82809358}" dt="2023-12-12T20:19:09.139" v="41" actId="1038"/>
            <ac:picMkLst>
              <pc:docMk/>
              <pc:sldMasterMk cId="1768619818" sldId="2147483648"/>
              <pc:sldLayoutMk cId="141829514" sldId="2147483649"/>
              <ac:picMk id="11" creationId="{57A6AF5E-A75F-A0F3-D5C1-F6AD032AD07F}"/>
            </ac:picMkLst>
          </pc:pic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E29FED-5C5C-4B96-A2C2-DCBBEE5E4BED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742C04-45B2-495D-8EBB-2BEA8BD2F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650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1AAEB-0A6B-4CBA-8194-A499589EF7A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dirty="0"/>
              <a:t>Slide Title Master – Click to Edit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578F73-A305-40BB-931F-A06E5E2495F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 b="1">
                <a:solidFill>
                  <a:srgbClr val="00A0D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MASTER SUBTITLE STYLE – CLICK TO EDIT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6CA7983-DB56-610D-FF8B-278A3A283154}"/>
              </a:ext>
            </a:extLst>
          </p:cNvPr>
          <p:cNvSpPr/>
          <p:nvPr userDrawn="1"/>
        </p:nvSpPr>
        <p:spPr>
          <a:xfrm>
            <a:off x="838200" y="5960853"/>
            <a:ext cx="10515600" cy="8971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11" name="Picture 10" descr="A colorful triangle shaped logo&#10;&#10;Description automatically generated with medium confidence">
            <a:extLst>
              <a:ext uri="{FF2B5EF4-FFF2-40B4-BE49-F238E27FC236}">
                <a16:creationId xmlns:a16="http://schemas.microsoft.com/office/drawing/2014/main" id="{57A6AF5E-A75F-A0F3-D5C1-F6AD032AD07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8592" y="5835904"/>
            <a:ext cx="2111251" cy="1055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29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1B80E-3895-4AD1-BF8F-9F7B585E3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0CBC4E-A268-4B3F-A4A6-7229A98E6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DA39625-A195-56D3-2A8E-E12190551366}"/>
              </a:ext>
            </a:extLst>
          </p:cNvPr>
          <p:cNvSpPr/>
          <p:nvPr userDrawn="1"/>
        </p:nvSpPr>
        <p:spPr>
          <a:xfrm>
            <a:off x="838200" y="6038386"/>
            <a:ext cx="10515600" cy="819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58A89AB-1301-51E0-ECD3-779372370E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88916" y="5828746"/>
            <a:ext cx="2109399" cy="106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761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E98152-F186-4403-B097-3E4EDCED28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00717"/>
            <a:ext cx="2628900" cy="523767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8B522A-2C62-4088-92DF-F68C3CFD77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00717"/>
            <a:ext cx="7734300" cy="523766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F864890-D4A8-6CE7-E23F-76B3FE3E6431}"/>
              </a:ext>
            </a:extLst>
          </p:cNvPr>
          <p:cNvSpPr/>
          <p:nvPr userDrawn="1"/>
        </p:nvSpPr>
        <p:spPr>
          <a:xfrm>
            <a:off x="838200" y="6038386"/>
            <a:ext cx="10515600" cy="819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3FCBD2A-F56C-00E9-3932-A63CDF0F2C2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32020" y="5828746"/>
            <a:ext cx="2109399" cy="106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156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75BD4-C313-4853-A2F9-70650D4DC9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6CC0FD-14AC-48C0-80BB-09A3180CECA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739148"/>
            <a:ext cx="10515600" cy="1229033"/>
          </a:xfrm>
        </p:spPr>
        <p:txBody>
          <a:bodyPr/>
          <a:lstStyle>
            <a:lvl1pPr marL="0" indent="0">
              <a:buNone/>
              <a:defRPr sz="2400" b="1">
                <a:solidFill>
                  <a:srgbClr val="00A0DF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79F5F97-676E-E55D-CD1D-BFB4F8C7DA07}"/>
              </a:ext>
            </a:extLst>
          </p:cNvPr>
          <p:cNvSpPr/>
          <p:nvPr userDrawn="1"/>
        </p:nvSpPr>
        <p:spPr>
          <a:xfrm>
            <a:off x="838200" y="6038386"/>
            <a:ext cx="10515600" cy="819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5E5DC06-AF9D-39C3-9F4F-3CDAACD2CE2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288180" y="5836874"/>
            <a:ext cx="2109399" cy="106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257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A0DCD19-9681-F908-33A2-18E17CA5F3B1}"/>
              </a:ext>
            </a:extLst>
          </p:cNvPr>
          <p:cNvSpPr/>
          <p:nvPr userDrawn="1"/>
        </p:nvSpPr>
        <p:spPr>
          <a:xfrm>
            <a:off x="838200" y="6038386"/>
            <a:ext cx="10515600" cy="819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DA0B41-F06C-4666-9D61-CB8BBF2A4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7C1630-2439-4B9C-91BF-41A3565EEF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4587"/>
            <a:ext cx="10515600" cy="388379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75A89BE-5A8B-50AF-DE9C-71B9205427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48276" y="5832810"/>
            <a:ext cx="2109399" cy="106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348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B9537-6168-4015-BE7A-BAB368AAC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74F7F-8648-4E33-B213-097C069D48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45133"/>
            <a:ext cx="5181600" cy="3893253"/>
          </a:xfrm>
        </p:spPr>
        <p:txBody>
          <a:bodyPr>
            <a:normAutofit/>
          </a:bodyPr>
          <a:lstStyle>
            <a:lvl1pPr>
              <a:defRPr sz="24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>
              <a:defRPr sz="20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>
              <a:defRPr sz="18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>
              <a:defRPr sz="16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>
              <a:defRPr sz="16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A9A631-3F40-4810-8B02-C706AABB29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45133"/>
            <a:ext cx="5181600" cy="389325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A8FE1EF-6201-1C76-52ED-E9C6F3433997}"/>
              </a:ext>
            </a:extLst>
          </p:cNvPr>
          <p:cNvSpPr/>
          <p:nvPr userDrawn="1"/>
        </p:nvSpPr>
        <p:spPr>
          <a:xfrm>
            <a:off x="838200" y="6038386"/>
            <a:ext cx="10515600" cy="819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B8C252E-2550-1584-3C02-85F515D9D40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66996" y="5840938"/>
            <a:ext cx="2109399" cy="106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269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142AB-EFF4-4071-A86C-3A35BF32B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16692"/>
            <a:ext cx="10515600" cy="97399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F4C0F4-0ADF-4376-8056-E243852CD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90389"/>
            <a:ext cx="5157787" cy="714685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463457-AE5F-4260-A63D-6F0E1682CC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14690"/>
            <a:ext cx="5157787" cy="332399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E70AF7-52B5-481D-A551-4F9A1E5FE1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90389"/>
            <a:ext cx="5183188" cy="714685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C96B0B-3C61-40EE-89DC-B0D906145C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14689"/>
            <a:ext cx="5183188" cy="332399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FDF4312-0C82-DA84-5F21-8674621524D8}"/>
              </a:ext>
            </a:extLst>
          </p:cNvPr>
          <p:cNvSpPr/>
          <p:nvPr userDrawn="1"/>
        </p:nvSpPr>
        <p:spPr>
          <a:xfrm>
            <a:off x="838200" y="6038386"/>
            <a:ext cx="10515600" cy="7942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206236D-53AF-D89C-CEF8-1583F07CA97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97044" y="5828746"/>
            <a:ext cx="2109399" cy="106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101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A7AC2-DBC5-49B9-B25D-347D1F5B8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A698599-E0EB-688C-CDC0-C04BB5FC259B}"/>
              </a:ext>
            </a:extLst>
          </p:cNvPr>
          <p:cNvSpPr/>
          <p:nvPr userDrawn="1"/>
        </p:nvSpPr>
        <p:spPr>
          <a:xfrm>
            <a:off x="838200" y="6038386"/>
            <a:ext cx="10515600" cy="819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DA75791-77AB-E4AA-08A4-E5BD6C2FE72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65396" y="5812444"/>
            <a:ext cx="2109399" cy="106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84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3EC8B3-48EF-AE56-1350-42E254C4D09B}"/>
              </a:ext>
            </a:extLst>
          </p:cNvPr>
          <p:cNvSpPr/>
          <p:nvPr userDrawn="1"/>
        </p:nvSpPr>
        <p:spPr>
          <a:xfrm>
            <a:off x="838200" y="6038386"/>
            <a:ext cx="10515600" cy="819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482DEF8-B420-6119-39D6-C62B820B25B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52340" y="5832810"/>
            <a:ext cx="2109399" cy="106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26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EE169-EABD-41A8-B25D-3BEDFAF3F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85890"/>
            <a:ext cx="3932237" cy="10923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101381-B533-44B5-8676-477F995E8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DFD18C-EF8B-4267-B83D-5041179ABE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16624"/>
            <a:ext cx="3932237" cy="385236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04B8AFC-32BD-1C2E-72F6-7C6BA43FEC17}"/>
              </a:ext>
            </a:extLst>
          </p:cNvPr>
          <p:cNvSpPr/>
          <p:nvPr userDrawn="1"/>
        </p:nvSpPr>
        <p:spPr>
          <a:xfrm>
            <a:off x="838200" y="6038386"/>
            <a:ext cx="10515600" cy="819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1B8B178-C80B-70B5-2505-87EC3FB7D0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55564" y="5797204"/>
            <a:ext cx="2109399" cy="106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589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6DACD-7F0B-42CD-BEBE-5D9DB643F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825910"/>
            <a:ext cx="3932237" cy="123149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3F5D30-2CB9-4605-B57C-3D64B02DF3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045BDA-08E5-42BE-A0DE-271F0C870D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34736"/>
            <a:ext cx="3932237" cy="363425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D8FF810-6C9B-F80D-182D-A7E3CE03C9FF}"/>
              </a:ext>
            </a:extLst>
          </p:cNvPr>
          <p:cNvSpPr/>
          <p:nvPr userDrawn="1"/>
        </p:nvSpPr>
        <p:spPr>
          <a:xfrm>
            <a:off x="838200" y="6038386"/>
            <a:ext cx="10515600" cy="819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05F99F5-FC3F-0AFA-56F4-FFB4A845523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4580" y="5797204"/>
            <a:ext cx="2109399" cy="106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114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C55DB9-89AB-4ED3-87D2-E63E4AA44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197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833544-522A-4E95-9529-C52F4BE31A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54587"/>
            <a:ext cx="10515600" cy="38837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CA4F9C-C52A-4549-81F5-08B023FA1C06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136028"/>
            <a:ext cx="1557088" cy="64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619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0F4B90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A0DF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C56BD-8985-4936-82F2-CDA0142A14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MUSE Master PowerPoint</a:t>
            </a:r>
            <a:endParaRPr lang="en-US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3A95A3-01AD-4F72-B687-3DAB095FC9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Mastering the Future of Presentations</a:t>
            </a:r>
          </a:p>
          <a:p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Presenter’s Name</a:t>
            </a:r>
          </a:p>
          <a:p>
            <a:r>
              <a:rPr lang="en-US" sz="1800" dirty="0">
                <a:solidFill>
                  <a:schemeClr val="tx1"/>
                </a:solidFill>
              </a:rPr>
              <a:t>Presenter’s Organization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081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4E7BD-EC0A-43A5-913E-18174D8C1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DBA3E-4FDE-444A-95AA-F728C3D9D29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2D791A-73FC-4774-BEEC-54685E01FAB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562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BE21837-1FF7-373C-98F6-F55938B8F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C59B58-8B1C-405A-6F75-AE307F9401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096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B098D5FBFB4D4492B1C34FAEB0E927" ma:contentTypeVersion="15" ma:contentTypeDescription="Create a new document." ma:contentTypeScope="" ma:versionID="7deafb8696fecf48c514ff7284315505">
  <xsd:schema xmlns:xsd="http://www.w3.org/2001/XMLSchema" xmlns:xs="http://www.w3.org/2001/XMLSchema" xmlns:p="http://schemas.microsoft.com/office/2006/metadata/properties" xmlns:ns2="3906224a-11a7-4148-8ab0-0a3001d8dfe5" xmlns:ns3="0c383f3f-6881-4936-b0e9-688efceb3250" targetNamespace="http://schemas.microsoft.com/office/2006/metadata/properties" ma:root="true" ma:fieldsID="810883f3a0155bdb0b9a0a2daffe9f0b" ns2:_="" ns3:_="">
    <xsd:import namespace="3906224a-11a7-4148-8ab0-0a3001d8dfe5"/>
    <xsd:import namespace="0c383f3f-6881-4936-b0e9-688efceb325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06224a-11a7-4148-8ab0-0a3001d8df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d08b31b7-8f44-4f5a-a2f8-380fc76665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383f3f-6881-4936-b0e9-688efceb3250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690199fb-e6f0-4b88-8f19-89a3bb11c790}" ma:internalName="TaxCatchAll" ma:showField="CatchAllData" ma:web="0c383f3f-6881-4936-b0e9-688efceb325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906224a-11a7-4148-8ab0-0a3001d8dfe5">
      <Terms xmlns="http://schemas.microsoft.com/office/infopath/2007/PartnerControls"/>
    </lcf76f155ced4ddcb4097134ff3c332f>
    <TaxCatchAll xmlns="0c383f3f-6881-4936-b0e9-688efceb3250" xsi:nil="true"/>
  </documentManagement>
</p:properties>
</file>

<file path=customXml/itemProps1.xml><?xml version="1.0" encoding="utf-8"?>
<ds:datastoreItem xmlns:ds="http://schemas.openxmlformats.org/officeDocument/2006/customXml" ds:itemID="{6C06C447-506D-4E64-A857-385DF9F3E017}"/>
</file>

<file path=customXml/itemProps2.xml><?xml version="1.0" encoding="utf-8"?>
<ds:datastoreItem xmlns:ds="http://schemas.openxmlformats.org/officeDocument/2006/customXml" ds:itemID="{3FB132AC-C65A-40EC-8161-D7ECC89F0302}"/>
</file>

<file path=customXml/itemProps3.xml><?xml version="1.0" encoding="utf-8"?>
<ds:datastoreItem xmlns:ds="http://schemas.openxmlformats.org/officeDocument/2006/customXml" ds:itemID="{0FCAC17C-0A50-4231-A2FC-F2F77DD5A5C1}"/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12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Roboto</vt:lpstr>
      <vt:lpstr>Office Theme</vt:lpstr>
      <vt:lpstr>MUSE Master PowerPoint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Brett Wangman</dc:creator>
  <cp:lastModifiedBy>Brett Wangman</cp:lastModifiedBy>
  <cp:revision>17</cp:revision>
  <dcterms:created xsi:type="dcterms:W3CDTF">2019-09-05T21:02:25Z</dcterms:created>
  <dcterms:modified xsi:type="dcterms:W3CDTF">2023-12-12T20:19:13Z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0x010100A3B098D5FBFB4D4492B1C34FAEB0E927</vt:lpwstr>
  </property>
</Properties>
</file>